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5" r:id="rId3"/>
    <p:sldId id="276" r:id="rId4"/>
    <p:sldId id="278" r:id="rId5"/>
    <p:sldId id="289" r:id="rId6"/>
    <p:sldId id="287" r:id="rId7"/>
    <p:sldId id="290" r:id="rId8"/>
    <p:sldId id="286" r:id="rId9"/>
    <p:sldId id="281" r:id="rId1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5029" autoAdjust="0"/>
  </p:normalViewPr>
  <p:slideViewPr>
    <p:cSldViewPr snapToGrid="0">
      <p:cViewPr varScale="1">
        <p:scale>
          <a:sx n="52" d="100"/>
          <a:sy n="52" d="100"/>
        </p:scale>
        <p:origin x="1192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1B446-88FF-44F2-B1BB-2C083425F4DD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C3395-92B5-47AC-8B34-580B0550C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43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E50EF-37FF-4301-A16D-0DD6A625A44F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818BC-3636-4B28-AC70-A4D73705B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143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441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+mj-lt"/>
              <a:buNone/>
            </a:pPr>
            <a:r>
              <a:rPr lang="ru-RU" dirty="0" smtClean="0"/>
              <a:t>По интерактивной карте покрытия сети ЦТВ (</a:t>
            </a:r>
            <a:r>
              <a:rPr lang="en-US" dirty="0" smtClean="0"/>
              <a:t>http://</a:t>
            </a:r>
            <a:r>
              <a:rPr lang="ru-RU" dirty="0" err="1" smtClean="0"/>
              <a:t>карта.ртрс.рф</a:t>
            </a:r>
            <a:r>
              <a:rPr lang="ru-RU" dirty="0" smtClean="0"/>
              <a:t>)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dirty="0" smtClean="0"/>
              <a:t>Выбрать ближайший к Вам передатчик.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dirty="0" smtClean="0"/>
              <a:t>Определить направление на передатчик.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dirty="0" smtClean="0"/>
              <a:t>Сориентироваться в какой части зоны покрытия Вы находитесь:</a:t>
            </a:r>
            <a:r>
              <a:rPr lang="ru-RU" baseline="0" dirty="0" smtClean="0"/>
              <a:t> в непосредственной близости от передатчика, в средней части зоны покрытия, на краю зоны покрытия.</a:t>
            </a:r>
            <a:endParaRPr lang="ru-RU" dirty="0" smtClean="0"/>
          </a:p>
          <a:p>
            <a:pPr marL="457200" lvl="1" indent="0">
              <a:buFont typeface="+mj-lt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165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Определить может ли Ваш телевизор принимать цифровое телевидение. В</a:t>
            </a:r>
            <a:r>
              <a:rPr lang="ru-RU" baseline="0" dirty="0" smtClean="0"/>
              <a:t> описании на телевизор должна быть указана поддержка стандарта </a:t>
            </a:r>
            <a:r>
              <a:rPr lang="en-US" baseline="0" dirty="0" smtClean="0"/>
              <a:t>DVB-T2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Если телевизор не поддерживает </a:t>
            </a:r>
            <a:r>
              <a:rPr lang="en-US" baseline="0" dirty="0" smtClean="0"/>
              <a:t>DVB-T2</a:t>
            </a:r>
            <a:r>
              <a:rPr lang="ru-RU" baseline="0" dirty="0" smtClean="0"/>
              <a:t>, то необходима цифровая приставка.</a:t>
            </a:r>
          </a:p>
          <a:p>
            <a:r>
              <a:rPr lang="ru-RU" baseline="0" dirty="0" smtClean="0"/>
              <a:t>По качеству приема приставки все одинаковые. Нами существенных различий не выявлено. Отличия в наборе разъемов, дополнительных функциях и интерфейсе управлении.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666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Самый ответственный шаг – это выбор приемной антенны. Необходима антенна ДМВ диапазона. В зависимости от Вашего положения относительно передатчика выбирается один</a:t>
            </a:r>
            <a:r>
              <a:rPr lang="ru-RU" baseline="0" dirty="0" smtClean="0"/>
              <a:t> из трех видов антенн: комнатная, наружная, наружная активная (с усилителем)</a:t>
            </a:r>
          </a:p>
          <a:p>
            <a:r>
              <a:rPr lang="ru-RU" baseline="0" dirty="0" smtClean="0"/>
              <a:t>Встречается так же комнатная активная антенна, но применять ее нужно с осторожностью - с ними больше всего проблем.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037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непосредственной близости от передатчика, когда передающая антенна видна из окна дома достаточно комнатной антенны.</a:t>
            </a:r>
          </a:p>
          <a:p>
            <a:r>
              <a:rPr lang="ru-RU" baseline="0" dirty="0" smtClean="0"/>
              <a:t>На расстоянии  3 -10 км от передатчика подойдет наружная антенна установленная на крыше или стене здания, по возможности избегая препятствий в направлении на передатчик.</a:t>
            </a:r>
          </a:p>
          <a:p>
            <a:r>
              <a:rPr lang="ru-RU" baseline="0" dirty="0" smtClean="0"/>
              <a:t>На расстоянии 10 – 30 км необходима наружная антенна с коэффициентом усиления 10 дБ и более, и установленная на высоте до 10 м.</a:t>
            </a:r>
          </a:p>
          <a:p>
            <a:r>
              <a:rPr lang="ru-RU" baseline="0" dirty="0" smtClean="0"/>
              <a:t>На расстоянии 30 – 50 км от передатчика и на краю зоны покрытия может понадобиться наружная активная антенна с коэффициентом усиления до 30 дБ и высотой подвеса до 10м.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любом случае активные антенны необходимо применять только при острой необходимости. Они устроены более сложно и поэтому менее надежны и больше подвержены различным внешним воздействиям, таким как другие передатчики (ТВ, сотовые) и плохое качество сети питании.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Вывод: приемная антенна должна соответствовать условиям приема в Вашей местности.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31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Самая</a:t>
            </a:r>
            <a:r>
              <a:rPr lang="ru-RU" baseline="0" dirty="0" smtClean="0"/>
              <a:t> простая схема подключения, когда телевизор поддерживает </a:t>
            </a:r>
            <a:r>
              <a:rPr lang="en-US" baseline="0" dirty="0" smtClean="0"/>
              <a:t>DVB-T2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958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Подключение</a:t>
            </a:r>
            <a:r>
              <a:rPr lang="ru-RU" baseline="0" dirty="0" smtClean="0"/>
              <a:t> приставки проще всего сделать с помощью разъемов </a:t>
            </a:r>
            <a:r>
              <a:rPr lang="en-US" baseline="0" dirty="0" smtClean="0"/>
              <a:t>RCA</a:t>
            </a:r>
            <a:r>
              <a:rPr lang="ru-RU" baseline="0" dirty="0" smtClean="0"/>
              <a:t>. Они есть в большинстве моделей телевизоров, даже самых старых. Лучшее качество изображения можно получить, используя разъемы </a:t>
            </a:r>
            <a:r>
              <a:rPr lang="en-US" baseline="0" dirty="0" smtClean="0"/>
              <a:t>SCART </a:t>
            </a:r>
            <a:r>
              <a:rPr lang="ru-RU" baseline="0" dirty="0" smtClean="0"/>
              <a:t>и </a:t>
            </a:r>
            <a:r>
              <a:rPr lang="en-US" baseline="0" dirty="0" smtClean="0"/>
              <a:t>HDMI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020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Меню у всех телевизионных приемников разное но принцип управления один и тот же: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цифровом телевизоре необходимо в меню выбрать прием  от цифрового тюнера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аналоговом телевизоре</a:t>
            </a:r>
            <a:r>
              <a:rPr lang="ru-RU" baseline="0" dirty="0" smtClean="0"/>
              <a:t> необходимо выбрать соответствующий вход. В случае разъемов </a:t>
            </a:r>
            <a:r>
              <a:rPr lang="en-US" baseline="0" dirty="0" smtClean="0"/>
              <a:t>RCA</a:t>
            </a:r>
            <a:r>
              <a:rPr lang="ru-RU" baseline="0" dirty="0" smtClean="0"/>
              <a:t> – это вход </a:t>
            </a:r>
            <a:r>
              <a:rPr lang="en-US" baseline="0" dirty="0" smtClean="0"/>
              <a:t>AV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Запустить Автопоиск и дождаться когда приемник найдет все 20 ЦТВ каналов.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Для создания большего запаса по уровню и, соответственно,  увеличения устойчивости приема покрутить антенну и добиться максимума уровня и качества в меню информации приемника.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045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Распространённые проблемы</a:t>
            </a:r>
            <a:r>
              <a:rPr lang="ru-RU" baseline="0" dirty="0" smtClean="0"/>
              <a:t> при организации приема: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Самая распространенная проблема - приемная антенна не обеспечивает достаточный запас по уровню сигнала. Это приводит к сбоям на изображении и звуке, к пропаданию приема на длительное время. Чтобы увеличить устойчивость приема, нужно увеличить уровень сигнала. Для этого необходимо: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Поднять антенну выше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Использовать антенну с большим коэффициентом усиления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Использовать активную антенну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Проверить исправность разъемов, кабеля и антенны. Для этого </a:t>
            </a:r>
            <a:r>
              <a:rPr lang="ru-RU" baseline="0" dirty="0" err="1" smtClean="0"/>
              <a:t>перезаделать</a:t>
            </a:r>
            <a:r>
              <a:rPr lang="ru-RU" baseline="0" dirty="0" smtClean="0"/>
              <a:t> разъемы, избавиться от скруток, заменить кабель.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Следующие по распространенности это проблемы с активной антенной:</a:t>
            </a:r>
          </a:p>
          <a:p>
            <a:pPr marL="685800" lvl="1" indent="-228600">
              <a:buAutoNum type="arabicPeriod"/>
            </a:pPr>
            <a:r>
              <a:rPr lang="ru-RU" dirty="0" smtClean="0"/>
              <a:t>Усилитель перегружается сильным сигналом от близко расположенного</a:t>
            </a:r>
            <a:r>
              <a:rPr lang="ru-RU" baseline="0" dirty="0" smtClean="0"/>
              <a:t> передатчика. Усилитель предназначен для работы со слабыми сигналами.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Неисправен блок питания, Блок питания выдает не качественное напряжение.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Блок питания реагирует на помехи в сети питания, например помехи от контактной сети ЖД.</a:t>
            </a:r>
          </a:p>
          <a:p>
            <a:pPr marL="228600" lvl="0" indent="-228600">
              <a:buAutoNum type="arabicPeriod"/>
            </a:pPr>
            <a:r>
              <a:rPr lang="ru-RU" baseline="0" dirty="0" smtClean="0"/>
              <a:t>Устаревшее ПО. Приводит к тому, что некоторые программы могут не приниматься. В этом случае обновить ПО в соответствии с инструкцией производителя телевизора или приставки.</a:t>
            </a:r>
          </a:p>
          <a:p>
            <a:pPr marL="228600" lvl="0" indent="-228600">
              <a:buAutoNum type="arabicPeriod"/>
            </a:pPr>
            <a:r>
              <a:rPr lang="ru-RU" baseline="0" dirty="0" smtClean="0"/>
              <a:t>Автоматический поиск не сработал. Необходимо задать каналы вручную. Номера каналов 1МП и 2МП в Вашей местности можно узнать на интерактивной карте.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02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F8E-178C-4ED1-8DA3-9CE74591FCAA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2982-6563-491E-8373-729A77DE340B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DCA6-02EE-4DFE-AFC3-7F64D5961BC8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AE42-54EF-45B2-B635-0F646528A40C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7D40-0F9E-420B-A855-EF25F631A860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6CF3-13D6-4D10-8B8B-443EBA6242D8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8E75-692B-4410-A86C-F8F601422080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77D5-5689-44C7-870D-A8801B6DA6E9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F8E-178C-4ED1-8DA3-9CE74591FCAA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345E-58CE-4F4B-AD0F-19EF3C93714E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1B13-3231-4D2B-A988-DB88F7AB9DC8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B0AB-95DA-4CF1-8973-BF045948F589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BD08-D156-44C9-B577-C138750371CB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1C21-09BC-4414-B797-199C7146C203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7875C-5555-4D51-BAF0-482EB6898ACC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D002-CBA0-4B2E-B035-9E5B95C8A0CF}" type="datetime1">
              <a:rPr lang="en-US" smtClean="0"/>
              <a:t>12/26/2018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3F8E-178C-4ED1-8DA3-9CE74591FCAA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162755" y="1676550"/>
            <a:ext cx="7578811" cy="26962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Как организовать прием</a:t>
            </a:r>
          </a:p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цифрового эфирного</a:t>
            </a:r>
          </a:p>
          <a:p>
            <a:pPr algn="ctr"/>
            <a:r>
              <a:rPr lang="ru-RU" sz="4800" dirty="0">
                <a:solidFill>
                  <a:srgbClr val="0070C0"/>
                </a:solidFill>
              </a:rPr>
              <a:t>т</a:t>
            </a:r>
            <a:r>
              <a:rPr lang="ru-RU" sz="4800" dirty="0" smtClean="0">
                <a:solidFill>
                  <a:srgbClr val="0070C0"/>
                </a:solidFill>
              </a:rPr>
              <a:t>елевидения?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23563" y="3024656"/>
            <a:ext cx="8795938" cy="3594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821161" y="1691622"/>
            <a:ext cx="5503143" cy="11030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958288" y="4475948"/>
            <a:ext cx="3987743" cy="630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Пять шагов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858" y="954343"/>
            <a:ext cx="6386660" cy="59832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Где расположен ближайший передатчик ?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27" y="1631092"/>
            <a:ext cx="9665567" cy="4901565"/>
          </a:xfrm>
          <a:prstGeom prst="rect">
            <a:avLst/>
          </a:prstGeom>
        </p:spPr>
      </p:pic>
      <p:sp>
        <p:nvSpPr>
          <p:cNvPr id="80" name="Заголовок 1"/>
          <p:cNvSpPr txBox="1">
            <a:spLocks/>
          </p:cNvSpPr>
          <p:nvPr/>
        </p:nvSpPr>
        <p:spPr>
          <a:xfrm>
            <a:off x="7208461" y="1631092"/>
            <a:ext cx="3327733" cy="50250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 err="1" smtClean="0">
                <a:solidFill>
                  <a:srgbClr val="FF0000"/>
                </a:solidFill>
              </a:rPr>
              <a:t>карта.ртрс.рф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39321" y="356021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первый: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0288" y="1102681"/>
            <a:ext cx="7791800" cy="548779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Нужна ли приставка </a:t>
            </a:r>
            <a:r>
              <a:rPr lang="en-US" sz="2400" dirty="0" smtClean="0">
                <a:solidFill>
                  <a:srgbClr val="0070C0"/>
                </a:solidFill>
              </a:rPr>
              <a:t>DVB-T2</a:t>
            </a:r>
            <a:r>
              <a:rPr lang="ru-RU" sz="2400" dirty="0" smtClean="0">
                <a:solidFill>
                  <a:srgbClr val="0070C0"/>
                </a:solidFill>
              </a:rPr>
              <a:t>?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76" y="2223021"/>
            <a:ext cx="3600450" cy="4219575"/>
          </a:xfrm>
          <a:prstGeom prst="rect">
            <a:avLst/>
          </a:prstGeom>
        </p:spPr>
      </p:pic>
      <p:sp>
        <p:nvSpPr>
          <p:cNvPr id="102" name="Заголовок 1"/>
          <p:cNvSpPr txBox="1">
            <a:spLocks/>
          </p:cNvSpPr>
          <p:nvPr/>
        </p:nvSpPr>
        <p:spPr>
          <a:xfrm>
            <a:off x="1268804" y="1867193"/>
            <a:ext cx="3087994" cy="91832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Телевизор поддерживает </a:t>
            </a:r>
            <a:r>
              <a:rPr lang="en-US" sz="1800" dirty="0" smtClean="0">
                <a:solidFill>
                  <a:schemeClr val="tx1"/>
                </a:solidFill>
              </a:rPr>
              <a:t>DVB-T2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944" y="2326355"/>
            <a:ext cx="2733675" cy="4171950"/>
          </a:xfrm>
          <a:prstGeom prst="rect">
            <a:avLst/>
          </a:prstGeom>
        </p:spPr>
      </p:pic>
      <p:sp>
        <p:nvSpPr>
          <p:cNvPr id="104" name="Заголовок 1"/>
          <p:cNvSpPr txBox="1">
            <a:spLocks/>
          </p:cNvSpPr>
          <p:nvPr/>
        </p:nvSpPr>
        <p:spPr>
          <a:xfrm>
            <a:off x="6191630" y="1867193"/>
            <a:ext cx="3087994" cy="91832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Телевизор без поддержки </a:t>
            </a:r>
            <a:r>
              <a:rPr lang="en-US" sz="1800" dirty="0" smtClean="0">
                <a:solidFill>
                  <a:schemeClr val="tx1"/>
                </a:solidFill>
              </a:rPr>
              <a:t>DVB-T2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sp>
        <p:nvSpPr>
          <p:cNvPr id="105" name="Заголовок 1"/>
          <p:cNvSpPr txBox="1">
            <a:spLocks/>
          </p:cNvSpPr>
          <p:nvPr/>
        </p:nvSpPr>
        <p:spPr>
          <a:xfrm>
            <a:off x="3639321" y="356021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второй: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7573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Выбор приемной антенны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29990" y="365352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третий: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90" y="3239222"/>
            <a:ext cx="2910769" cy="2546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884" y="3396343"/>
            <a:ext cx="3048633" cy="28895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6480" y="3461657"/>
            <a:ext cx="2950644" cy="26531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42894" y="1991496"/>
            <a:ext cx="390517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Разновидности ДМВ антенн: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9505" y="2542481"/>
            <a:ext cx="2393613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Комнатная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79195" y="2565590"/>
            <a:ext cx="2393613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Наружная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634994" y="2547035"/>
            <a:ext cx="356174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Наружная активная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7573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Выбор приемной антенны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29990" y="365352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третий: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06915" y="2290978"/>
            <a:ext cx="390517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Комнатная или наружная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30" y="3051110"/>
            <a:ext cx="3599758" cy="26660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086" y="3051110"/>
            <a:ext cx="3907800" cy="23659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5799" y="2967134"/>
            <a:ext cx="3691854" cy="2579241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112086" y="2290978"/>
            <a:ext cx="390517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Н</a:t>
            </a:r>
            <a:r>
              <a:rPr lang="ru-RU" sz="2000" dirty="0" smtClean="0">
                <a:solidFill>
                  <a:schemeClr val="tx1"/>
                </a:solidFill>
              </a:rPr>
              <a:t>аружная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067167" y="2290978"/>
            <a:ext cx="390517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Наружная активная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2299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Подключение оборудования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30377" y="412005"/>
            <a:ext cx="4291700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четвертый: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04561" y="5497087"/>
            <a:ext cx="374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Телевизор поддерживает </a:t>
            </a:r>
            <a:r>
              <a:rPr lang="en-US" dirty="0"/>
              <a:t>DVB-T2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69" y="1870695"/>
            <a:ext cx="9278916" cy="34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4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2299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Подключение оборудования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30377" y="412005"/>
            <a:ext cx="4291700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четвертый: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41856" y="5942787"/>
            <a:ext cx="4068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Телевизор </a:t>
            </a:r>
            <a:r>
              <a:rPr lang="ru-RU" dirty="0" smtClean="0"/>
              <a:t>не поддерживает </a:t>
            </a:r>
            <a:r>
              <a:rPr lang="en-US" dirty="0"/>
              <a:t>DVB-T2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78" y="2239862"/>
            <a:ext cx="8961897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7573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Настройка оборудования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29990" y="365352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пятый: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007" y="4907697"/>
            <a:ext cx="3693756" cy="19503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489" y="1757218"/>
            <a:ext cx="1301343" cy="1352938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half" idx="1"/>
          </p:nvPr>
        </p:nvSpPr>
        <p:spPr>
          <a:xfrm>
            <a:off x="649342" y="2141929"/>
            <a:ext cx="3241523" cy="778554"/>
          </a:xfrm>
        </p:spPr>
        <p:txBody>
          <a:bodyPr/>
          <a:lstStyle/>
          <a:p>
            <a:r>
              <a:rPr lang="ru-RU" sz="2000" dirty="0" smtClean="0"/>
              <a:t>Выбрать источник сигнала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457" y="1757218"/>
            <a:ext cx="1381903" cy="1405525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649341" y="3735785"/>
            <a:ext cx="3241523" cy="778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Запустить автоматический поиск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49341" y="5308038"/>
            <a:ext cx="3241523" cy="114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Подстроить направление антенны по максимуму Уровня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4274" y="3422897"/>
            <a:ext cx="1362853" cy="140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7193" y="352424"/>
            <a:ext cx="5227857" cy="134360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Где получить информацию?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1727555" y="2694400"/>
            <a:ext cx="5839571" cy="128763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>
                <a:solidFill>
                  <a:schemeClr val="bg1">
                    <a:lumMod val="85000"/>
                  </a:schemeClr>
                </a:solidFill>
              </a:rPr>
              <a:t>http</a:t>
            </a:r>
            <a:r>
              <a:rPr lang="en-US" sz="4000" b="1" dirty="0" smtClean="0">
                <a:solidFill>
                  <a:schemeClr val="bg1">
                    <a:lumMod val="85000"/>
                  </a:schemeClr>
                </a:solidFill>
              </a:rPr>
              <a:t>://</a:t>
            </a:r>
            <a:r>
              <a:rPr lang="ru-RU" sz="4000" b="1" dirty="0" smtClean="0">
                <a:solidFill>
                  <a:srgbClr val="FF0000"/>
                </a:solidFill>
              </a:rPr>
              <a:t>РТРС.РФ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</a:rPr>
              <a:t>http</a:t>
            </a:r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://</a:t>
            </a:r>
            <a:r>
              <a:rPr lang="ru-RU" sz="3200" b="1" dirty="0" err="1">
                <a:solidFill>
                  <a:srgbClr val="FF0000"/>
                </a:solidFill>
              </a:rPr>
              <a:t>карта.ртрс.рф</a:t>
            </a:r>
            <a:endParaRPr 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4349448" y="2169746"/>
            <a:ext cx="2183346" cy="52465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Сайт РТРС: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2901838" y="4898572"/>
            <a:ext cx="5227857" cy="81391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8-800-220-20-02</a:t>
            </a: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3029171" y="4373918"/>
            <a:ext cx="5219091" cy="52465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Телефон горячей линии РТРС: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8894</TotalTime>
  <Words>745</Words>
  <Application>Microsoft Office PowerPoint</Application>
  <PresentationFormat>Широкоэкранный</PresentationFormat>
  <Paragraphs>84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Грань</vt:lpstr>
      <vt:lpstr>Презентация PowerPoint</vt:lpstr>
      <vt:lpstr>Где расположен ближайший передатчик ?</vt:lpstr>
      <vt:lpstr>Нужна ли приставка DVB-T2?</vt:lpstr>
      <vt:lpstr>Выбор приемной антенны</vt:lpstr>
      <vt:lpstr>Выбор приемной антенны</vt:lpstr>
      <vt:lpstr>Подключение оборудования</vt:lpstr>
      <vt:lpstr>Подключение оборудования</vt:lpstr>
      <vt:lpstr>Настройка оборудования</vt:lpstr>
      <vt:lpstr>Где получить информацию?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«Полярис Сервис»</dc:title>
  <dc:creator>Павел В. Хомченко</dc:creator>
  <cp:lastModifiedBy>Алферова Елена Евгеньевна</cp:lastModifiedBy>
  <cp:revision>106</cp:revision>
  <cp:lastPrinted>2018-11-22T00:58:04Z</cp:lastPrinted>
  <dcterms:created xsi:type="dcterms:W3CDTF">2016-06-09T03:02:34Z</dcterms:created>
  <dcterms:modified xsi:type="dcterms:W3CDTF">2018-12-26T05:14:49Z</dcterms:modified>
</cp:coreProperties>
</file>