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7" r:id="rId4"/>
    <p:sldId id="278" r:id="rId5"/>
    <p:sldId id="268" r:id="rId6"/>
    <p:sldId id="279" r:id="rId7"/>
    <p:sldId id="281" r:id="rId8"/>
    <p:sldId id="269" r:id="rId9"/>
    <p:sldId id="270" r:id="rId10"/>
    <p:sldId id="272" r:id="rId11"/>
    <p:sldId id="283" r:id="rId12"/>
    <p:sldId id="273" r:id="rId13"/>
    <p:sldId id="274" r:id="rId14"/>
    <p:sldId id="275" r:id="rId15"/>
    <p:sldId id="276" r:id="rId16"/>
    <p:sldId id="277" r:id="rId17"/>
    <p:sldId id="282" r:id="rId18"/>
  </p:sldIdLst>
  <p:sldSz cx="9144000" cy="5143500" type="screen16x9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84" autoAdjust="0"/>
  </p:normalViewPr>
  <p:slideViewPr>
    <p:cSldViewPr snapToGrid="0">
      <p:cViewPr>
        <p:scale>
          <a:sx n="100" d="100"/>
          <a:sy n="100" d="100"/>
        </p:scale>
        <p:origin x="-516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28D9-644F-4D70-90FE-4868A982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9959-8EB7-419E-A147-E1C7A59E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vizualka_1-001.jpg"/>
          <p:cNvPicPr>
            <a:picLocks noChangeAspect="1"/>
          </p:cNvPicPr>
          <p:nvPr/>
        </p:nvPicPr>
        <p:blipFill>
          <a:blip r:embed="rId2" cstate="print">
            <a:grayscl/>
          </a:blip>
          <a:srcRect t="5947" b="2947"/>
          <a:stretch>
            <a:fillRect/>
          </a:stretch>
        </p:blipFill>
        <p:spPr>
          <a:xfrm>
            <a:off x="2142000" y="0"/>
            <a:ext cx="7002000" cy="4086225"/>
          </a:xfrm>
          <a:prstGeom prst="rect">
            <a:avLst/>
          </a:prstGeom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 l="19552"/>
          <a:stretch>
            <a:fillRect/>
          </a:stretch>
        </p:blipFill>
        <p:spPr bwMode="auto">
          <a:xfrm>
            <a:off x="5929322" y="4786328"/>
            <a:ext cx="3088934" cy="2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3714758"/>
            <a:ext cx="53092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</a:t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дворовой территории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3714758"/>
            <a:ext cx="1691680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371950"/>
            <a:ext cx="386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91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03598"/>
            <a:ext cx="2143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Заказчик: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УК «ЖКХ-Гарант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Договор №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107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18.12.2017г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 l="19552" r="11609"/>
          <a:stretch>
            <a:fillRect/>
          </a:stretch>
        </p:blipFill>
        <p:spPr bwMode="auto">
          <a:xfrm>
            <a:off x="2143108" y="4786328"/>
            <a:ext cx="3786214" cy="2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3108" y="4755941"/>
            <a:ext cx="6357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Новосибирский государственный университет архитектуры, дизайна и искусств (НГУАДИ)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Ведомость объёмов основных работ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оснр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4877" y="450598"/>
            <a:ext cx="5946661" cy="460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spc="-1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Иллюстрированная спецификация МАФ и уличного оборудования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ма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4659" y="391500"/>
            <a:ext cx="4312999" cy="47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spc="-1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Функциональное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зонирование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функци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13" y="2007516"/>
            <a:ext cx="2150604" cy="2485819"/>
          </a:xfrm>
          <a:prstGeom prst="rect">
            <a:avLst/>
          </a:prstGeom>
        </p:spPr>
      </p:pic>
      <p:pic>
        <p:nvPicPr>
          <p:cNvPr id="17" name="Рисунок 16" descr="функция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000" y="1135856"/>
            <a:ext cx="7002000" cy="3042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</a:t>
            </a:r>
            <a:r>
              <a:rPr lang="ru-RU" sz="1600" b="1" spc="-1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планировочной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Рисунок 18" descr="плани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000" y="382291"/>
            <a:ext cx="7002000" cy="3097177"/>
          </a:xfrm>
          <a:prstGeom prst="rect">
            <a:avLst/>
          </a:prstGeom>
        </p:spPr>
      </p:pic>
      <p:pic>
        <p:nvPicPr>
          <p:cNvPr id="20" name="Рисунок 19" descr="планир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0500" y="3455729"/>
            <a:ext cx="3217914" cy="168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vizualka_1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000" y="361951"/>
            <a:ext cx="7002000" cy="448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Визуализация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(вид 1)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vizualka_2_2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000" y="373355"/>
            <a:ext cx="7002000" cy="4503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1131590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Визуализация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(вид 2)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d_vizualizatsii(1)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000" y="371475"/>
            <a:ext cx="7002000" cy="4486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131590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Визуализация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(вид 3)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vizualka_1-001.jpg"/>
          <p:cNvPicPr>
            <a:picLocks noChangeAspect="1"/>
          </p:cNvPicPr>
          <p:nvPr/>
        </p:nvPicPr>
        <p:blipFill>
          <a:blip r:embed="rId2" cstate="print">
            <a:grayscl/>
          </a:blip>
          <a:srcRect t="5947" b="2947"/>
          <a:stretch>
            <a:fillRect/>
          </a:stretch>
        </p:blipFill>
        <p:spPr>
          <a:xfrm>
            <a:off x="2142000" y="0"/>
            <a:ext cx="7002000" cy="4086225"/>
          </a:xfrm>
          <a:prstGeom prst="rect">
            <a:avLst/>
          </a:prstGeom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 l="19552"/>
          <a:stretch>
            <a:fillRect/>
          </a:stretch>
        </p:blipFill>
        <p:spPr bwMode="auto">
          <a:xfrm>
            <a:off x="5929322" y="4786328"/>
            <a:ext cx="3088934" cy="2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3714758"/>
            <a:ext cx="53092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</a:t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дворовой территории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3714758"/>
            <a:ext cx="1691680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371950"/>
            <a:ext cx="386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91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03598"/>
            <a:ext cx="2143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Заказчик: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УК «ЖКХ-Гарант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Договор №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107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18.12.2017г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 l="19552" r="11609"/>
          <a:stretch>
            <a:fillRect/>
          </a:stretch>
        </p:blipFill>
        <p:spPr bwMode="auto">
          <a:xfrm>
            <a:off x="2143108" y="4786328"/>
            <a:ext cx="3786214" cy="2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3108" y="4755941"/>
            <a:ext cx="6357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Новосибирский государственный университет архитектуры, дизайна и искусств (НГУАДИ)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Ситуационный</a:t>
            </a:r>
            <a:b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план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ситуаци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1510"/>
            <a:ext cx="4139952" cy="4634275"/>
          </a:xfrm>
          <a:prstGeom prst="rect">
            <a:avLst/>
          </a:prstGeom>
        </p:spPr>
      </p:pic>
      <p:pic>
        <p:nvPicPr>
          <p:cNvPr id="12" name="Рисунок 11" descr="ситуация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47514"/>
            <a:ext cx="2376264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оврисп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977" y="1945065"/>
            <a:ext cx="1629796" cy="2902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современного использования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 descr="соврисп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000" y="560451"/>
            <a:ext cx="7002000" cy="395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Исходные данные: приложение к техническому заданию на проектирование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4774168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прило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670" y="391500"/>
            <a:ext cx="6798178" cy="47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Фотофиксация</a:t>
            </a:r>
          </a:p>
          <a:p>
            <a:r>
              <a:rPr lang="ru-RU" sz="1600" b="1" spc="-1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существующего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положения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фото1.jpg"/>
          <p:cNvPicPr>
            <a:picLocks noChangeAspect="1"/>
          </p:cNvPicPr>
          <p:nvPr/>
        </p:nvPicPr>
        <p:blipFill>
          <a:blip r:embed="rId2" cstate="print"/>
          <a:srcRect t="2294"/>
          <a:stretch>
            <a:fillRect/>
          </a:stretch>
        </p:blipFill>
        <p:spPr>
          <a:xfrm>
            <a:off x="2388850" y="434004"/>
            <a:ext cx="6483357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Фотофиксация</a:t>
            </a:r>
          </a:p>
          <a:p>
            <a:r>
              <a:rPr lang="ru-RU" sz="1600" b="1" spc="-1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существующего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положения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фото2.jpg"/>
          <p:cNvPicPr>
            <a:picLocks noChangeAspect="1"/>
          </p:cNvPicPr>
          <p:nvPr/>
        </p:nvPicPr>
        <p:blipFill>
          <a:blip r:embed="rId2" cstate="print"/>
          <a:srcRect t="1070"/>
          <a:stretch>
            <a:fillRect/>
          </a:stretch>
        </p:blipFill>
        <p:spPr>
          <a:xfrm>
            <a:off x="2433637" y="425400"/>
            <a:ext cx="6435341" cy="4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Фотофиксация</a:t>
            </a:r>
          </a:p>
          <a:p>
            <a:r>
              <a:rPr lang="ru-RU" sz="1600" b="1" spc="-1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существующего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положения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фото3.jpg"/>
          <p:cNvPicPr>
            <a:picLocks noChangeAspect="1"/>
          </p:cNvPicPr>
          <p:nvPr/>
        </p:nvPicPr>
        <p:blipFill>
          <a:blip r:embed="rId2" cstate="print"/>
          <a:srcRect t="1516"/>
          <a:stretch>
            <a:fillRect/>
          </a:stretch>
        </p:blipFill>
        <p:spPr>
          <a:xfrm>
            <a:off x="2577862" y="396825"/>
            <a:ext cx="6107375" cy="4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генплана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гп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989" y="1730477"/>
            <a:ext cx="1524275" cy="3097162"/>
          </a:xfrm>
          <a:prstGeom prst="rect">
            <a:avLst/>
          </a:prstGeom>
        </p:spPr>
      </p:pic>
      <p:pic>
        <p:nvPicPr>
          <p:cNvPr id="17" name="Рисунок 16" descr="гп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000" y="511278"/>
            <a:ext cx="7002000" cy="395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7000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Дизайн-проект благоустройства дворовой территории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31590"/>
            <a:ext cx="185738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благоустройства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7741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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2018 НГУАДИ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31590"/>
            <a:ext cx="285720" cy="270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КЛ_110_03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1510"/>
            <a:ext cx="214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Фадеева, 91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благо1.jpg"/>
          <p:cNvPicPr>
            <a:picLocks noChangeAspect="1"/>
          </p:cNvPicPr>
          <p:nvPr/>
        </p:nvPicPr>
        <p:blipFill>
          <a:blip r:embed="rId2" cstate="print"/>
          <a:srcRect l="20056" t="54688" b="7709"/>
          <a:stretch>
            <a:fillRect/>
          </a:stretch>
        </p:blipFill>
        <p:spPr>
          <a:xfrm>
            <a:off x="137652" y="3323304"/>
            <a:ext cx="2495651" cy="1162844"/>
          </a:xfrm>
          <a:prstGeom prst="rect">
            <a:avLst/>
          </a:prstGeom>
        </p:spPr>
      </p:pic>
      <p:pic>
        <p:nvPicPr>
          <p:cNvPr id="19" name="Рисунок 18" descr="благо1.jpg"/>
          <p:cNvPicPr>
            <a:picLocks noChangeAspect="1"/>
          </p:cNvPicPr>
          <p:nvPr/>
        </p:nvPicPr>
        <p:blipFill>
          <a:blip r:embed="rId2" cstate="print"/>
          <a:srcRect t="92121" b="-3059"/>
          <a:stretch>
            <a:fillRect/>
          </a:stretch>
        </p:blipFill>
        <p:spPr>
          <a:xfrm>
            <a:off x="113081" y="4532667"/>
            <a:ext cx="3121742" cy="338250"/>
          </a:xfrm>
          <a:prstGeom prst="rect">
            <a:avLst/>
          </a:prstGeom>
        </p:spPr>
      </p:pic>
      <p:pic>
        <p:nvPicPr>
          <p:cNvPr id="17" name="Рисунок 16" descr="благо2.jpg"/>
          <p:cNvPicPr>
            <a:picLocks noChangeAspect="1"/>
          </p:cNvPicPr>
          <p:nvPr/>
        </p:nvPicPr>
        <p:blipFill>
          <a:blip r:embed="rId3" cstate="print"/>
          <a:srcRect t="8331" r="3511" b="9569"/>
          <a:stretch>
            <a:fillRect/>
          </a:stretch>
        </p:blipFill>
        <p:spPr>
          <a:xfrm>
            <a:off x="2142000" y="412969"/>
            <a:ext cx="7002000" cy="3136476"/>
          </a:xfrm>
          <a:prstGeom prst="rect">
            <a:avLst/>
          </a:prstGeom>
        </p:spPr>
      </p:pic>
      <p:pic>
        <p:nvPicPr>
          <p:cNvPr id="20" name="Рисунок 19" descr="благо1.jpg"/>
          <p:cNvPicPr>
            <a:picLocks noChangeAspect="1"/>
          </p:cNvPicPr>
          <p:nvPr/>
        </p:nvPicPr>
        <p:blipFill>
          <a:blip r:embed="rId2" cstate="print"/>
          <a:srcRect l="35016" t="-1111" r="7031" b="49922"/>
          <a:stretch>
            <a:fillRect/>
          </a:stretch>
        </p:blipFill>
        <p:spPr>
          <a:xfrm>
            <a:off x="0" y="1681319"/>
            <a:ext cx="1809136" cy="1582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9d43c7e3d2ca4e981dd494ad3bb9cea4c0b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287</Words>
  <Application>Microsoft Office PowerPoint</Application>
  <PresentationFormat>Экран (16:9)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НГАХА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Гашенко Антон Евгеньевич</dc:creator>
  <cp:lastModifiedBy>Преподаватель</cp:lastModifiedBy>
  <cp:revision>77</cp:revision>
  <dcterms:created xsi:type="dcterms:W3CDTF">2016-12-21T17:11:35Z</dcterms:created>
  <dcterms:modified xsi:type="dcterms:W3CDTF">2018-01-26T04:28:22Z</dcterms:modified>
</cp:coreProperties>
</file>